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84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213B7-6462-B146-AEB3-45B9AE950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安裝</a:t>
            </a:r>
            <a:r>
              <a:rPr kumimoji="1" lang="en-US" altLang="zh-TW" dirty="0" err="1"/>
              <a:t>Suricata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F8BAE6-1A62-2E4D-8574-61EB329165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簡報製作</a:t>
            </a:r>
            <a:r>
              <a:rPr kumimoji="1" lang="en-US" altLang="zh-CN" dirty="0"/>
              <a:t>: </a:t>
            </a:r>
            <a:r>
              <a:rPr kumimoji="1" lang="en-US" altLang="zh-TW" dirty="0"/>
              <a:t>410580030 </a:t>
            </a:r>
            <a:r>
              <a:rPr kumimoji="1" lang="zh-CN" altLang="en-US" dirty="0"/>
              <a:t>周佳穎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57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1248E-0090-FA4B-BD89-F4E48E791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9.</a:t>
            </a:r>
            <a:r>
              <a:rPr kumimoji="1" lang="zh-CN" altLang="en-US" dirty="0"/>
              <a:t>重新啟用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加載規範＆找出網路卡</a:t>
            </a:r>
            <a:r>
              <a:rPr kumimoji="1" lang="en-US" altLang="zh-CN" dirty="0"/>
              <a:t>id</a:t>
            </a:r>
            <a:r>
              <a:rPr kumimoji="1" lang="zh-CN" altLang="en-US" dirty="0"/>
              <a:t>及</a:t>
            </a:r>
            <a:r>
              <a:rPr kumimoji="1" lang="en-US" altLang="zh-CN" dirty="0"/>
              <a:t>IP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2563471-0D85-CA43-9541-52E37D22F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605" y="1853754"/>
            <a:ext cx="6827706" cy="426731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1ABAAF-05D8-B543-8645-8502262E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605" y="1872204"/>
            <a:ext cx="6827706" cy="42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C09B-66C8-494F-BE2F-FA092C74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10.</a:t>
            </a:r>
            <a:r>
              <a:rPr kumimoji="1" lang="zh-CN" altLang="en-US" dirty="0"/>
              <a:t>編輯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設定檔</a:t>
            </a:r>
            <a:r>
              <a:rPr kumimoji="1" lang="en-US" altLang="zh-CN" dirty="0"/>
              <a:t>(.</a:t>
            </a:r>
            <a:r>
              <a:rPr kumimoji="1" lang="en-US" altLang="zh-CN" dirty="0" err="1"/>
              <a:t>yaml</a:t>
            </a:r>
            <a:r>
              <a:rPr kumimoji="1" lang="en-US" altLang="zh-CN" dirty="0"/>
              <a:t>)</a:t>
            </a:r>
            <a:r>
              <a:rPr kumimoji="1" lang="zh-CN" altLang="en-US" dirty="0"/>
              <a:t>＆</a:t>
            </a:r>
            <a:br>
              <a:rPr kumimoji="1" lang="en-US" altLang="zh-CN" dirty="0"/>
            </a:br>
            <a:r>
              <a:rPr kumimoji="1" lang="zh-TW" altLang="en-US" dirty="0"/>
              <a:t>     將</a:t>
            </a:r>
            <a:r>
              <a:rPr kumimoji="1" lang="en-US" altLang="zh-TW" dirty="0" err="1"/>
              <a:t>Home_net</a:t>
            </a:r>
            <a:r>
              <a:rPr kumimoji="1" lang="zh-CN" altLang="en-US" dirty="0"/>
              <a:t>改成目前</a:t>
            </a:r>
            <a:r>
              <a:rPr kumimoji="1" lang="en-US" altLang="zh-CN" dirty="0" err="1"/>
              <a:t>ip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42248C-FE8E-534D-B16F-2A85D684F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7602" y="1951035"/>
            <a:ext cx="5738735" cy="358671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D03C3E-CD69-9747-BCE1-AC59E26F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1" y="1954923"/>
            <a:ext cx="5732515" cy="35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95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712D7-4D9C-E54C-99D4-421F4502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11.</a:t>
            </a:r>
            <a:r>
              <a:rPr kumimoji="1" lang="zh-CN" altLang="en-US" dirty="0"/>
              <a:t>更改</a:t>
            </a:r>
            <a:r>
              <a:rPr kumimoji="1" lang="en-US" altLang="zh-CN" dirty="0" err="1"/>
              <a:t>af</a:t>
            </a:r>
            <a:r>
              <a:rPr kumimoji="1" lang="en-US" altLang="zh-CN" dirty="0"/>
              <a:t>-packet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pcap</a:t>
            </a:r>
            <a:r>
              <a:rPr kumimoji="1" lang="zh-CN" altLang="en-US" dirty="0"/>
              <a:t>介面為</a:t>
            </a:r>
            <a:r>
              <a:rPr kumimoji="1" lang="en-US" altLang="zh-CN" dirty="0"/>
              <a:t>enp1s0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E8840EA-3716-5041-A024-34DA9D24D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61" y="1951557"/>
            <a:ext cx="5719556" cy="357472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BA1FE6-9102-3142-BEDF-484BBFF4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12" y="1951558"/>
            <a:ext cx="5719555" cy="35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2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7D635-0F60-914B-BDBD-5DDC098D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12.</a:t>
            </a:r>
            <a:r>
              <a:rPr kumimoji="1" lang="zh-CN" altLang="en-US" dirty="0"/>
              <a:t>重新啟用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使生效＆</a:t>
            </a:r>
            <a:br>
              <a:rPr kumimoji="1" lang="en-US" altLang="zh-CN" dirty="0"/>
            </a:br>
            <a:r>
              <a:rPr kumimoji="1" lang="zh-TW" altLang="en-US" dirty="0"/>
              <a:t>     </a:t>
            </a:r>
            <a:r>
              <a:rPr kumimoji="1" lang="zh-CN" altLang="en-US" dirty="0"/>
              <a:t>進入</a:t>
            </a:r>
            <a:r>
              <a:rPr kumimoji="1" lang="en-US" altLang="zh-CN" dirty="0"/>
              <a:t>rules</a:t>
            </a:r>
            <a:r>
              <a:rPr kumimoji="1" lang="zh-CN" altLang="en-US" dirty="0"/>
              <a:t>列表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A975D8B-F3A6-714C-B86F-EDA811004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989" y="1853754"/>
            <a:ext cx="6838657" cy="4274161"/>
          </a:xfrm>
        </p:spPr>
      </p:pic>
    </p:spTree>
    <p:extLst>
      <p:ext uri="{BB962C8B-B14F-4D97-AF65-F5344CB8AC3E}">
        <p14:creationId xmlns:p14="http://schemas.microsoft.com/office/powerpoint/2010/main" val="68912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535D3-FE96-4440-B13A-709C1890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13.</a:t>
            </a:r>
            <a:r>
              <a:rPr kumimoji="1" lang="zh-CN" altLang="en-US" dirty="0"/>
              <a:t>開啟（新增）</a:t>
            </a:r>
            <a:r>
              <a:rPr kumimoji="1" lang="en-US" altLang="zh-CN" dirty="0"/>
              <a:t>rule-</a:t>
            </a:r>
            <a:r>
              <a:rPr kumimoji="1" lang="zh-CN" altLang="en-US" dirty="0"/>
              <a:t>學號</a:t>
            </a:r>
            <a:r>
              <a:rPr kumimoji="1" lang="en-US" altLang="zh-CN" dirty="0"/>
              <a:t>.rules</a:t>
            </a:r>
            <a:r>
              <a:rPr kumimoji="1" lang="zh-CN" altLang="en-US" dirty="0"/>
              <a:t>＆</a:t>
            </a:r>
            <a:br>
              <a:rPr kumimoji="1" lang="en-US" altLang="zh-CN" dirty="0"/>
            </a:br>
            <a:r>
              <a:rPr kumimoji="1" lang="zh-TW" altLang="en-US" dirty="0"/>
              <a:t>     </a:t>
            </a:r>
            <a:r>
              <a:rPr kumimoji="1" lang="zh-CN" altLang="en-US" dirty="0"/>
              <a:t>新增一筆規則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FAF214-1C6A-4745-9216-297CB9DD0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417" y="1853754"/>
            <a:ext cx="6859238" cy="4287024"/>
          </a:xfrm>
        </p:spPr>
      </p:pic>
    </p:spTree>
    <p:extLst>
      <p:ext uri="{BB962C8B-B14F-4D97-AF65-F5344CB8AC3E}">
        <p14:creationId xmlns:p14="http://schemas.microsoft.com/office/powerpoint/2010/main" val="169381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1BB87E-B522-7B40-89D4-3072351C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14.</a:t>
            </a:r>
            <a:r>
              <a:rPr kumimoji="1" lang="zh-CN" altLang="en-US" dirty="0"/>
              <a:t>再次開啟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設定檔</a:t>
            </a:r>
            <a:br>
              <a:rPr kumimoji="1" lang="en-US" altLang="zh-CN" dirty="0"/>
            </a:br>
            <a:r>
              <a:rPr kumimoji="1" lang="zh-TW" altLang="en-US" dirty="0"/>
              <a:t>     </a:t>
            </a:r>
            <a:r>
              <a:rPr kumimoji="1" lang="zh-CN" altLang="en-US" dirty="0"/>
              <a:t>新增自訂規則到</a:t>
            </a:r>
            <a:r>
              <a:rPr kumimoji="1" lang="en-US" altLang="zh-CN" dirty="0"/>
              <a:t>rule-files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42F131-2303-244B-83E3-66B8B532C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051" y="1853754"/>
            <a:ext cx="6848727" cy="4280455"/>
          </a:xfrm>
        </p:spPr>
      </p:pic>
    </p:spTree>
    <p:extLst>
      <p:ext uri="{BB962C8B-B14F-4D97-AF65-F5344CB8AC3E}">
        <p14:creationId xmlns:p14="http://schemas.microsoft.com/office/powerpoint/2010/main" val="107548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8D1B7-B294-2649-B938-FB3213D9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15.</a:t>
            </a:r>
            <a:r>
              <a:rPr kumimoji="1" lang="zh-CN" altLang="en-US" dirty="0"/>
              <a:t>重新載入規則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741F5FD-92ED-8043-A855-07F224C13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031" y="1853754"/>
            <a:ext cx="6953831" cy="43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0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E2E1-5759-7D41-92A2-BE90EB45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16.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curl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BF7DDF-443D-304C-9ED6-791F83A05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452" y="2016125"/>
            <a:ext cx="5519420" cy="3449638"/>
          </a:xfrm>
        </p:spPr>
      </p:pic>
    </p:spTree>
    <p:extLst>
      <p:ext uri="{BB962C8B-B14F-4D97-AF65-F5344CB8AC3E}">
        <p14:creationId xmlns:p14="http://schemas.microsoft.com/office/powerpoint/2010/main" val="167177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63767-8D12-E444-82BB-AB18BD2F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17.</a:t>
            </a:r>
            <a:r>
              <a:rPr kumimoji="1" lang="zh-CN" altLang="en-US" dirty="0"/>
              <a:t>利用</a:t>
            </a:r>
            <a:r>
              <a:rPr kumimoji="1" lang="en-US" altLang="zh-CN" dirty="0"/>
              <a:t>curl</a:t>
            </a:r>
            <a:r>
              <a:rPr kumimoji="1" lang="zh-CN" altLang="en-US"/>
              <a:t>測試觸發警報</a:t>
            </a:r>
            <a:endParaRPr kumimoji="1"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1AE4FE-3122-FA4D-A56D-CA9221184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266" y="1974084"/>
            <a:ext cx="5737420" cy="358588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D5C864-2485-354F-A0D8-C69B28C8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52" y="1974084"/>
            <a:ext cx="5765176" cy="36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17C20B-F2A1-7146-9B6F-B01C98B6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1.</a:t>
            </a:r>
            <a:r>
              <a:rPr kumimoji="1" lang="zh-CN" altLang="en-US" dirty="0"/>
              <a:t>更新並新增安裝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所用的</a:t>
            </a:r>
            <a:r>
              <a:rPr kumimoji="1" lang="en-US" altLang="zh-CN" dirty="0"/>
              <a:t>apt</a:t>
            </a:r>
            <a:r>
              <a:rPr kumimoji="1" lang="zh-CN" altLang="en-US" dirty="0"/>
              <a:t>套件庫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22F78C2-37F9-AC45-8DC5-CD636561D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49" y="1853754"/>
            <a:ext cx="6882362" cy="4301477"/>
          </a:xfrm>
        </p:spPr>
      </p:pic>
    </p:spTree>
    <p:extLst>
      <p:ext uri="{BB962C8B-B14F-4D97-AF65-F5344CB8AC3E}">
        <p14:creationId xmlns:p14="http://schemas.microsoft.com/office/powerpoint/2010/main" val="373203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ED639-7107-C440-AC4E-7F607675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</a:t>
            </a:r>
            <a:r>
              <a:rPr kumimoji="1" lang="zh-CN" altLang="en-US" dirty="0"/>
              <a:t>更新＆安裝</a:t>
            </a:r>
            <a:r>
              <a:rPr kumimoji="1" lang="en-US" altLang="zh-CN" dirty="0" err="1"/>
              <a:t>suricata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52058C-4114-4C43-9767-0BE3D7AB6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645" y="1853754"/>
            <a:ext cx="6869748" cy="4293593"/>
          </a:xfrm>
        </p:spPr>
      </p:pic>
    </p:spTree>
    <p:extLst>
      <p:ext uri="{BB962C8B-B14F-4D97-AF65-F5344CB8AC3E}">
        <p14:creationId xmlns:p14="http://schemas.microsoft.com/office/powerpoint/2010/main" val="74059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669165-59B1-B045-8E68-5DECAD7E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3.</a:t>
            </a:r>
            <a:r>
              <a:rPr kumimoji="1" lang="zh-CN" altLang="en-US" dirty="0"/>
              <a:t>安裝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解析工具＆檢查</a:t>
            </a:r>
            <a:r>
              <a:rPr kumimoji="1" lang="en-US" altLang="zh-CN" dirty="0" err="1"/>
              <a:t>suricata</a:t>
            </a:r>
            <a:r>
              <a:rPr kumimoji="1" lang="zh-CN" altLang="en-US" dirty="0"/>
              <a:t>安裝結果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E7AF44-06F5-C842-BE99-53C67F184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842" y="1853754"/>
            <a:ext cx="6889105" cy="4305691"/>
          </a:xfrm>
        </p:spPr>
      </p:pic>
    </p:spTree>
    <p:extLst>
      <p:ext uri="{BB962C8B-B14F-4D97-AF65-F5344CB8AC3E}">
        <p14:creationId xmlns:p14="http://schemas.microsoft.com/office/powerpoint/2010/main" val="373857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AEB83-C7D0-BC40-8D74-4542D89C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4.</a:t>
            </a:r>
            <a:r>
              <a:rPr kumimoji="1" lang="zh-TW" altLang="en-US" dirty="0"/>
              <a:t>檢視</a:t>
            </a:r>
            <a:r>
              <a:rPr kumimoji="1" lang="en-US" altLang="zh-TW" dirty="0" err="1"/>
              <a:t>suricata</a:t>
            </a:r>
            <a:r>
              <a:rPr kumimoji="1" lang="zh-CN" altLang="en-US" dirty="0"/>
              <a:t>服務狀態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090095-D6A7-F148-A169-04D337385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004" y="1853754"/>
            <a:ext cx="6880258" cy="4300162"/>
          </a:xfrm>
        </p:spPr>
      </p:pic>
    </p:spTree>
    <p:extLst>
      <p:ext uri="{BB962C8B-B14F-4D97-AF65-F5344CB8AC3E}">
        <p14:creationId xmlns:p14="http://schemas.microsoft.com/office/powerpoint/2010/main" val="238309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ECBF1-7E90-2047-8B08-F6925204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5.</a:t>
            </a:r>
            <a:r>
              <a:rPr kumimoji="1" lang="zh-CN" altLang="en-US" dirty="0"/>
              <a:t>利用簡單的</a:t>
            </a:r>
            <a:r>
              <a:rPr kumimoji="1" lang="en-US" altLang="zh-CN" dirty="0"/>
              <a:t>cd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ls</a:t>
            </a:r>
            <a:r>
              <a:rPr kumimoji="1" lang="zh-CN" altLang="en-US" dirty="0"/>
              <a:t>來確定相關檔案與目錄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1C5659-8770-D549-A379-DE9B32A37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073" y="1853754"/>
            <a:ext cx="6859237" cy="4287024"/>
          </a:xfrm>
        </p:spPr>
      </p:pic>
    </p:spTree>
    <p:extLst>
      <p:ext uri="{BB962C8B-B14F-4D97-AF65-F5344CB8AC3E}">
        <p14:creationId xmlns:p14="http://schemas.microsoft.com/office/powerpoint/2010/main" val="235953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0F8EA4-E515-E242-9AE1-4D2658C09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6.</a:t>
            </a:r>
            <a:r>
              <a:rPr kumimoji="1" lang="zh-CN" altLang="en-US" dirty="0"/>
              <a:t>跳到</a:t>
            </a:r>
            <a:r>
              <a:rPr kumimoji="1" lang="en-US" altLang="zh-CN" dirty="0" err="1"/>
              <a:t>surricata</a:t>
            </a:r>
            <a:r>
              <a:rPr kumimoji="1" lang="zh-CN" altLang="en-US" dirty="0"/>
              <a:t>的位置並進行規則更新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E85CA8-88BF-E84D-9A6F-7DF59DE7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010" y="1853754"/>
            <a:ext cx="6943321" cy="4339576"/>
          </a:xfrm>
        </p:spPr>
      </p:pic>
    </p:spTree>
    <p:extLst>
      <p:ext uri="{BB962C8B-B14F-4D97-AF65-F5344CB8AC3E}">
        <p14:creationId xmlns:p14="http://schemas.microsoft.com/office/powerpoint/2010/main" val="401613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32E178-6CFD-CB49-AA9F-AAA16F04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7.</a:t>
            </a:r>
            <a:r>
              <a:rPr kumimoji="1" lang="zh-CN" altLang="en-US" dirty="0"/>
              <a:t>取得最新規則索引＆查看可用的規則集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6A5FC14-079B-B947-AE9D-CF4C5A457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4" y="1927327"/>
            <a:ext cx="5793301" cy="362081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B8AB46-A70D-EA46-9C3D-3C228748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62" y="1927327"/>
            <a:ext cx="5793302" cy="36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418D0-19B9-0040-979E-C6995267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8.</a:t>
            </a:r>
            <a:r>
              <a:rPr kumimoji="1" lang="zh-TW" altLang="en-US" dirty="0"/>
              <a:t>新增規則集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E45EEBD-017B-974B-90B6-BC8574CB3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351" y="1853754"/>
            <a:ext cx="6862104" cy="4288816"/>
          </a:xfrm>
        </p:spPr>
      </p:pic>
    </p:spTree>
    <p:extLst>
      <p:ext uri="{BB962C8B-B14F-4D97-AF65-F5344CB8AC3E}">
        <p14:creationId xmlns:p14="http://schemas.microsoft.com/office/powerpoint/2010/main" val="1910827927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84</TotalTime>
  <Words>192</Words>
  <Application>Microsoft Macintosh PowerPoint</Application>
  <PresentationFormat>寬螢幕</PresentationFormat>
  <Paragraphs>19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新細明體</vt:lpstr>
      <vt:lpstr>等线</vt:lpstr>
      <vt:lpstr>等线 Light</vt:lpstr>
      <vt:lpstr>Arial</vt:lpstr>
      <vt:lpstr>Gill Sans MT</vt:lpstr>
      <vt:lpstr>圖庫</vt:lpstr>
      <vt:lpstr>安裝Suricata</vt:lpstr>
      <vt:lpstr>1.更新並新增安裝suricata所用的apt套件庫</vt:lpstr>
      <vt:lpstr>2.更新＆安裝suricata</vt:lpstr>
      <vt:lpstr>3.安裝json解析工具＆檢查suricata安裝結果</vt:lpstr>
      <vt:lpstr>4.檢視suricata服務狀態</vt:lpstr>
      <vt:lpstr>5.利用簡單的cd和ls來確定相關檔案與目錄</vt:lpstr>
      <vt:lpstr>6.跳到surricata的位置並進行規則更新</vt:lpstr>
      <vt:lpstr>7.取得最新規則索引＆查看可用的規則集</vt:lpstr>
      <vt:lpstr>8.新增規則集</vt:lpstr>
      <vt:lpstr>9.重新啟用suricata加載規範＆找出網路卡id及IP</vt:lpstr>
      <vt:lpstr>10.編輯suricata設定檔(.yaml)＆      將Home_net改成目前ip</vt:lpstr>
      <vt:lpstr>11.更改af-packet及pcap介面為enp1s0</vt:lpstr>
      <vt:lpstr>12.重新啟用suricata使生效＆      進入rules列表</vt:lpstr>
      <vt:lpstr>13.開啟（新增）rule-學號.rules＆      新增一筆規則</vt:lpstr>
      <vt:lpstr>14.再次開啟suricata設定檔      新增自訂規則到rule-files</vt:lpstr>
      <vt:lpstr>15.重新載入規則</vt:lpstr>
      <vt:lpstr>16.下載curl</vt:lpstr>
      <vt:lpstr>17.利用curl測試觸發警報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安裝Suricata</dc:title>
  <dc:creator>Microsoft Office User</dc:creator>
  <cp:lastModifiedBy>Microsoft Office User</cp:lastModifiedBy>
  <cp:revision>8</cp:revision>
  <dcterms:created xsi:type="dcterms:W3CDTF">2023-09-24T03:17:40Z</dcterms:created>
  <dcterms:modified xsi:type="dcterms:W3CDTF">2023-09-24T04:42:09Z</dcterms:modified>
</cp:coreProperties>
</file>